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883775" cy="1429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06761-D124-458B-818D-753299B6AA60}" type="datetimeFigureOut">
              <a:rPr lang="en-GB" smtClean="0"/>
              <a:t>13/10/2023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721F8-CC2F-41DF-B3FB-CA2E8FD27E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42224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AA6C4-BF01-4831-AC13-8871697185EF}" type="datetimeFigureOut">
              <a:rPr lang="en-GB" smtClean="0"/>
              <a:t>13/10/2023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8425" y="1071563"/>
            <a:ext cx="7146925" cy="5360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9013" y="6789738"/>
            <a:ext cx="7905750" cy="64341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CA390-3BE1-4B33-A330-D0AC83083B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9068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6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4C7C1-196C-412E-B1C9-EF96DAC2538F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DE7F5-B6EA-455B-B28F-A7CEBAF41C6D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9604C-47D8-4A07-9CAB-40B168C02A2B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22252-57BE-4A1C-AEBA-D4F4477A3197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C411E-4D6C-43E5-AE17-E15D1DC46416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B3CA4ADE-7199-4350-84E2-CA25D3D6BB5E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F51F2-9ED2-4434-A2A1-5A80033EDEA9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92C62-A80D-461B-A175-24BFA24E79AD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30D2C-4C14-4FFF-BA86-081550388BF4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F31C9-4070-4EEB-9959-576502A93DE3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82C022D4-BE1D-4F9D-A272-AE8F58AD532C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61EA58-E7EF-496F-AD35-9B1D4D88BEC4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</p:cNvCxnSpPr>
          <p:nvPr/>
        </p:nvCxnSpPr>
        <p:spPr bwMode="auto">
          <a:xfrm rot="5400000">
            <a:off x="6002746" y="1753785"/>
            <a:ext cx="501659" cy="1280321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57290" y="453231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17838" y="2360613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28662" y="628660"/>
            <a:ext cx="2214578" cy="1371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28662" y="166011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795963" y="5013324"/>
            <a:ext cx="2952750" cy="136510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79912" y="2636912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714744" y="5143512"/>
            <a:ext cx="1828800" cy="15001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42863" y="2376245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29454" y="2357430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57884" y="428604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14744" y="4714884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795963" y="4508500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</p:cNvCxnSpPr>
          <p:nvPr/>
        </p:nvCxnSpPr>
        <p:spPr bwMode="auto">
          <a:xfrm flipV="1">
            <a:off x="4629144" y="4275931"/>
            <a:ext cx="0" cy="411171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7865" y="500042"/>
            <a:ext cx="2303636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57884" y="928670"/>
            <a:ext cx="2071702" cy="12144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57158" y="2739080"/>
            <a:ext cx="1828800" cy="14321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57290" y="5072062"/>
            <a:ext cx="1785950" cy="12596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9438" y="2643182"/>
            <a:ext cx="1857404" cy="1714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 smtClean="0">
                <a:solidFill>
                  <a:schemeClr val="tx1"/>
                </a:solidFill>
              </a:rPr>
              <a:t>Form F392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3" name="Footer Placeholder 1"/>
          <p:cNvSpPr txBox="1">
            <a:spLocks/>
          </p:cNvSpPr>
          <p:nvPr/>
        </p:nvSpPr>
        <p:spPr>
          <a:xfrm>
            <a:off x="64359" y="6478851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Department: MBU     Version:  04      Date:  28/06/2023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5048" y="305939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Manufacturing Business Units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804329" y="5128123"/>
            <a:ext cx="1728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Purchasing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Engineering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Tool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Extrusion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err="1" smtClean="0"/>
              <a:t>MTC</a:t>
            </a:r>
            <a:endParaRPr lang="en-GB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Configuration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Expediting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Technical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Laboratory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800" dirty="0" smtClean="0"/>
              <a:t>Training </a:t>
            </a:r>
            <a:r>
              <a:rPr lang="en-GB" sz="800" dirty="0" err="1" smtClean="0"/>
              <a:t>Dept</a:t>
            </a:r>
            <a:endParaRPr lang="en-GB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7020272" y="2712094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Goods manufactured for stock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Goods manufactured for sales orders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Goods manufactured for internal testing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Goods manufactured for research and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Goods manufactured for sub component orders.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Dimensional/Material test reports</a:t>
            </a:r>
            <a:endParaRPr lang="en-GB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980728"/>
            <a:ext cx="1908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Manufacturing organogram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Manufacturing skills matrix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Job descriptions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Development reviews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Training/Multi-skilling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Mentors</a:t>
            </a:r>
            <a:endParaRPr lang="en-GB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487354" y="2883525"/>
            <a:ext cx="15684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Rubber compounding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Extrusion profiles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Tooling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Bought in components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Discrete job packs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Demand for product – internal/external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445843" y="519009"/>
            <a:ext cx="2067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Creation of accurate DJ pack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Issuing of raw material to DJ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Extruding elastomer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Selection of correct tooling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Moulding of item at correct parameters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Post curing of some elastomers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Trimming and finishing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Lab testing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In-process/Final inspection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Packaging and labelling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Laser Welding (special process)</a:t>
            </a:r>
            <a:endParaRPr lang="en-GB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1475656" y="5143512"/>
            <a:ext cx="1667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MBU Priority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Customer complaints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Housekeeping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err="1" smtClean="0"/>
              <a:t>DLU</a:t>
            </a:r>
            <a:r>
              <a:rPr lang="en-GB" sz="800" dirty="0" smtClean="0"/>
              <a:t> (Direct Labour Utilisation)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Health and Safety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Schedule to adherence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Reject rates</a:t>
            </a:r>
            <a:endParaRPr lang="en-GB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985640" y="613168"/>
            <a:ext cx="20462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Discrete Job pack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Extrusion profiles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Tooling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Compression/injection presses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Post Curing Ovens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Automated inspection machines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Cryogenic trimmers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Hand finishing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Laser etcher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Chamfer/porting machines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Abrasive and knife gasket cutters</a:t>
            </a:r>
            <a:endParaRPr lang="en-GB" sz="800" dirty="0"/>
          </a:p>
        </p:txBody>
      </p:sp>
      <p:sp>
        <p:nvSpPr>
          <p:cNvPr id="15" name="TextBox 14"/>
          <p:cNvSpPr txBox="1"/>
          <p:nvPr/>
        </p:nvSpPr>
        <p:spPr>
          <a:xfrm>
            <a:off x="5857884" y="5080705"/>
            <a:ext cx="28185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Discrete job packs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Manufacturing data sheets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Process Deviation Forms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Task analysis plans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Critical inspection records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FAIR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FMP’s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err="1" smtClean="0"/>
              <a:t>SIP’s</a:t>
            </a:r>
            <a:endParaRPr lang="en-GB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SOP’s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One point lessons</a:t>
            </a:r>
          </a:p>
        </p:txBody>
      </p:sp>
      <p:sp>
        <p:nvSpPr>
          <p:cNvPr id="42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  <a:endParaRPr lang="en-GB" sz="4800" dirty="0">
              <a:solidFill>
                <a:schemeClr val="bg1">
                  <a:lumMod val="65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254</Words>
  <Application>Microsoft Office PowerPoint</Application>
  <PresentationFormat>On-screen Show (4:3)</PresentationFormat>
  <Paragraphs>90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新細明體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Ruth Turner</cp:lastModifiedBy>
  <cp:revision>148</cp:revision>
  <cp:lastPrinted>2020-09-15T11:59:45Z</cp:lastPrinted>
  <dcterms:created xsi:type="dcterms:W3CDTF">2009-06-25T14:40:02Z</dcterms:created>
  <dcterms:modified xsi:type="dcterms:W3CDTF">2023-10-13T11:13:41Z</dcterms:modified>
</cp:coreProperties>
</file>